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5AD-7BB2-4F94-932B-D87FF7694D7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DEBA-80DB-440C-BFB4-9BC74309C5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5AD-7BB2-4F94-932B-D87FF7694D7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DEBA-80DB-440C-BFB4-9BC74309C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5AD-7BB2-4F94-932B-D87FF7694D7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DEBA-80DB-440C-BFB4-9BC74309C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5AD-7BB2-4F94-932B-D87FF7694D7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DEBA-80DB-440C-BFB4-9BC74309C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5AD-7BB2-4F94-932B-D87FF7694D7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383DEBA-80DB-440C-BFB4-9BC74309C5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5AD-7BB2-4F94-932B-D87FF7694D7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DEBA-80DB-440C-BFB4-9BC74309C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5AD-7BB2-4F94-932B-D87FF7694D7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DEBA-80DB-440C-BFB4-9BC74309C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5AD-7BB2-4F94-932B-D87FF7694D7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DEBA-80DB-440C-BFB4-9BC74309C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5AD-7BB2-4F94-932B-D87FF7694D7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DEBA-80DB-440C-BFB4-9BC74309C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5AD-7BB2-4F94-932B-D87FF7694D7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DEBA-80DB-440C-BFB4-9BC74309C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5AD-7BB2-4F94-932B-D87FF7694D7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DEBA-80DB-440C-BFB4-9BC74309C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44D5AD-7BB2-4F94-932B-D87FF7694D7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83DEBA-80DB-440C-BFB4-9BC74309C5E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ELEMENTS OF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06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77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82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86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FIVE:  SPACE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17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75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3058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6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SIX: 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57350"/>
            <a:ext cx="8229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843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7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ONE:  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0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8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399"/>
            <a:ext cx="8153400" cy="37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799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TWO:  SHAPE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4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3058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6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5344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90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THREE:   VALUE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675467"/>
            <a:ext cx="8534399" cy="34506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610600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FOUR:  COLOR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0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</TotalTime>
  <Words>37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ELEMENTS OF DESIGN</vt:lpstr>
      <vt:lpstr>ELEMENT ONE:  LINE</vt:lpstr>
      <vt:lpstr>LINE</vt:lpstr>
      <vt:lpstr>LINE</vt:lpstr>
      <vt:lpstr>ELEMENT TWO:  SHAPE</vt:lpstr>
      <vt:lpstr>SHAPE</vt:lpstr>
      <vt:lpstr>SHAPE</vt:lpstr>
      <vt:lpstr>ELEMENT THREE:   VALUE</vt:lpstr>
      <vt:lpstr>ELEMENT FOUR:  COLOR</vt:lpstr>
      <vt:lpstr>COLOR</vt:lpstr>
      <vt:lpstr>COLOR</vt:lpstr>
      <vt:lpstr>COLOR</vt:lpstr>
      <vt:lpstr>ELEMENT FIVE:  SPACE</vt:lpstr>
      <vt:lpstr>SHAPE</vt:lpstr>
      <vt:lpstr>SPACE</vt:lpstr>
      <vt:lpstr>ELEMENT SIX:  TEXTURE</vt:lpstr>
      <vt:lpstr>TEXTURE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DESIGN</dc:title>
  <dc:creator>Windows User</dc:creator>
  <cp:lastModifiedBy>Windows User</cp:lastModifiedBy>
  <cp:revision>3</cp:revision>
  <dcterms:created xsi:type="dcterms:W3CDTF">2014-03-17T17:49:22Z</dcterms:created>
  <dcterms:modified xsi:type="dcterms:W3CDTF">2014-03-18T19:06:28Z</dcterms:modified>
</cp:coreProperties>
</file>